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BD4D-DF68-4ED4-BA19-C81973C6D8E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0DAD2A8-AA79-4CD1-91BC-14EAB27D4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0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BD4D-DF68-4ED4-BA19-C81973C6D8E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DAD2A8-AA79-4CD1-91BC-14EAB27D4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08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BD4D-DF68-4ED4-BA19-C81973C6D8E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DAD2A8-AA79-4CD1-91BC-14EAB27D4C6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9291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BD4D-DF68-4ED4-BA19-C81973C6D8E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DAD2A8-AA79-4CD1-91BC-14EAB27D4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439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BD4D-DF68-4ED4-BA19-C81973C6D8E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DAD2A8-AA79-4CD1-91BC-14EAB27D4C6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9416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BD4D-DF68-4ED4-BA19-C81973C6D8E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DAD2A8-AA79-4CD1-91BC-14EAB27D4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35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BD4D-DF68-4ED4-BA19-C81973C6D8E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D2A8-AA79-4CD1-91BC-14EAB27D4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061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BD4D-DF68-4ED4-BA19-C81973C6D8E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D2A8-AA79-4CD1-91BC-14EAB27D4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79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BD4D-DF68-4ED4-BA19-C81973C6D8E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D2A8-AA79-4CD1-91BC-14EAB27D4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34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BD4D-DF68-4ED4-BA19-C81973C6D8E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DAD2A8-AA79-4CD1-91BC-14EAB27D4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9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BD4D-DF68-4ED4-BA19-C81973C6D8E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DAD2A8-AA79-4CD1-91BC-14EAB27D4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6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BD4D-DF68-4ED4-BA19-C81973C6D8E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DAD2A8-AA79-4CD1-91BC-14EAB27D4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88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BD4D-DF68-4ED4-BA19-C81973C6D8E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D2A8-AA79-4CD1-91BC-14EAB27D4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4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BD4D-DF68-4ED4-BA19-C81973C6D8E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D2A8-AA79-4CD1-91BC-14EAB27D4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55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BD4D-DF68-4ED4-BA19-C81973C6D8E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D2A8-AA79-4CD1-91BC-14EAB27D4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06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BD4D-DF68-4ED4-BA19-C81973C6D8E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DAD2A8-AA79-4CD1-91BC-14EAB27D4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37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2BD4D-DF68-4ED4-BA19-C81973C6D8E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0DAD2A8-AA79-4CD1-91BC-14EAB27D4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5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66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-1106"/>
            <a:ext cx="12049496" cy="6859105"/>
          </a:xfrm>
        </p:spPr>
      </p:pic>
    </p:spTree>
    <p:extLst>
      <p:ext uri="{BB962C8B-B14F-4D97-AF65-F5344CB8AC3E}">
        <p14:creationId xmlns:p14="http://schemas.microsoft.com/office/powerpoint/2010/main" val="3531367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532642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ДВА ПУТИ, ДВЕ ДОРОГИ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1871" y="1264555"/>
            <a:ext cx="7550129" cy="5148120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Все хвощи — многолетние растения. У одних видов стебли на зиму отмирают, у других сохраняются </a:t>
            </a:r>
            <a:r>
              <a:rPr lang="ru-RU" sz="2400" dirty="0" err="1"/>
              <a:t>зелеными</a:t>
            </a:r>
            <a:r>
              <a:rPr lang="ru-RU" sz="2400" dirty="0"/>
              <a:t>. Таков, например, хвощ зимующий (</a:t>
            </a:r>
            <a:r>
              <a:rPr lang="ru-RU" sz="2400" dirty="0" err="1"/>
              <a:t>Equisetum</a:t>
            </a:r>
            <a:r>
              <a:rPr lang="ru-RU" sz="2400" dirty="0"/>
              <a:t> </a:t>
            </a:r>
            <a:r>
              <a:rPr lang="ru-RU" sz="2400" dirty="0" err="1"/>
              <a:t>hyemale</a:t>
            </a:r>
            <a:r>
              <a:rPr lang="ru-RU" sz="2400" dirty="0"/>
              <a:t>) — циркумполярный вид, обитатель болот и сырых лугов северной части всего Евразийского континента.</a:t>
            </a:r>
          </a:p>
          <a:p>
            <a:r>
              <a:rPr lang="ru-RU" sz="2400" dirty="0"/>
              <a:t>Хвощ полевой — самый обычный европейский вид, широко </a:t>
            </a:r>
            <a:r>
              <a:rPr lang="ru-RU" sz="2400" dirty="0" err="1"/>
              <a:t>распространенный</a:t>
            </a:r>
            <a:r>
              <a:rPr lang="ru-RU" sz="2400" dirty="0"/>
              <a:t>, часто </a:t>
            </a:r>
            <a:r>
              <a:rPr lang="ru-RU" sz="2400" dirty="0" err="1"/>
              <a:t>сорничающий</a:t>
            </a:r>
            <a:r>
              <a:rPr lang="ru-RU" sz="2400" dirty="0"/>
              <a:t> на садовых участках. Из-за некоторого сходства слегка приподнимающихся тонких </a:t>
            </a:r>
            <a:r>
              <a:rPr lang="ru-RU" sz="2400" dirty="0" err="1"/>
              <a:t>зеленых</a:t>
            </a:r>
            <a:r>
              <a:rPr lang="ru-RU" sz="2400" dirty="0"/>
              <a:t> веточек с хвоей его иногда называют </a:t>
            </a:r>
            <a:r>
              <a:rPr lang="ru-RU" sz="2400" dirty="0" err="1"/>
              <a:t>елочкой</a:t>
            </a:r>
            <a:r>
              <a:rPr lang="ru-RU" sz="2400" dirty="0"/>
              <a:t> или сосенкой.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6" y="2559371"/>
            <a:ext cx="390144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7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ИНТЕРЕСНЫЕ ФАКТЫ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5132" y="2133600"/>
            <a:ext cx="6659480" cy="3777622"/>
          </a:xfrm>
        </p:spPr>
        <p:txBody>
          <a:bodyPr>
            <a:normAutofit fontScale="92500"/>
          </a:bodyPr>
          <a:lstStyle/>
          <a:p>
            <a:r>
              <a:rPr lang="ru-RU" sz="3200" dirty="0"/>
              <a:t>В Японии вываренные стебли хвоща используют для тонкой полировки деревянных предметов прикладного искусства. Такая полировка выглядит гораздо эффектнее, чем полировка с помощью наждачной бумаги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25" y="2249384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75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546" y="498198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 Доделать схемы в тетради;</a:t>
            </a:r>
            <a:br>
              <a:rPr lang="ru-RU" dirty="0" smtClean="0"/>
            </a:br>
            <a:r>
              <a:rPr lang="ru-RU" dirty="0" smtClean="0"/>
              <a:t>- Знать строение и цикл развития хвощей и плаунов.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23" y="160598"/>
            <a:ext cx="8915400" cy="3377884"/>
          </a:xfrm>
        </p:spPr>
      </p:pic>
    </p:spTree>
    <p:extLst>
      <p:ext uri="{BB962C8B-B14F-4D97-AF65-F5344CB8AC3E}">
        <p14:creationId xmlns:p14="http://schemas.microsoft.com/office/powerpoint/2010/main" val="158995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Сегодня мы с вами изучим: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262" y="1905000"/>
            <a:ext cx="5037666" cy="3778250"/>
          </a:xfrm>
        </p:spPr>
      </p:pic>
      <p:sp>
        <p:nvSpPr>
          <p:cNvPr id="5" name="TextBox 4"/>
          <p:cNvSpPr txBox="1"/>
          <p:nvPr/>
        </p:nvSpPr>
        <p:spPr>
          <a:xfrm>
            <a:off x="1650669" y="1905000"/>
            <a:ext cx="56407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200" dirty="0" smtClean="0"/>
              <a:t>Как устроены плауны;</a:t>
            </a:r>
          </a:p>
          <a:p>
            <a:pPr marL="285750" indent="-285750">
              <a:buFontTx/>
              <a:buChar char="-"/>
            </a:pPr>
            <a:r>
              <a:rPr lang="ru-RU" sz="3200" dirty="0" smtClean="0"/>
              <a:t>Цикл размножения плаунов;</a:t>
            </a:r>
          </a:p>
          <a:p>
            <a:pPr marL="285750" indent="-285750">
              <a:buFontTx/>
              <a:buChar char="-"/>
            </a:pPr>
            <a:r>
              <a:rPr lang="ru-RU" sz="3200" dirty="0" smtClean="0"/>
              <a:t>Устройство хвощей;</a:t>
            </a:r>
          </a:p>
          <a:p>
            <a:pPr marL="285750" indent="-285750">
              <a:buFontTx/>
              <a:buChar char="-"/>
            </a:pPr>
            <a:r>
              <a:rPr lang="ru-RU" sz="3200" dirty="0" smtClean="0"/>
              <a:t>Жизненный цикл хвощей.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4447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22375"/>
          </a:xfrm>
        </p:spPr>
      </p:pic>
    </p:spTree>
    <p:extLst>
      <p:ext uri="{BB962C8B-B14F-4D97-AF65-F5344CB8AC3E}">
        <p14:creationId xmlns:p14="http://schemas.microsoft.com/office/powerpoint/2010/main" val="11528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61"/>
            <a:ext cx="12192000" cy="6866861"/>
          </a:xfrm>
        </p:spPr>
      </p:pic>
    </p:spTree>
    <p:extLst>
      <p:ext uri="{BB962C8B-B14F-4D97-AF65-F5344CB8AC3E}">
        <p14:creationId xmlns:p14="http://schemas.microsoft.com/office/powerpoint/2010/main" val="379541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2252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4188"/>
          </a:xfrm>
        </p:spPr>
      </p:pic>
    </p:spTree>
    <p:extLst>
      <p:ext uri="{BB962C8B-B14F-4D97-AF65-F5344CB8AC3E}">
        <p14:creationId xmlns:p14="http://schemas.microsoft.com/office/powerpoint/2010/main" val="426159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Хвощевидные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55" y="1556694"/>
            <a:ext cx="6697770" cy="453534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25" y="1905000"/>
            <a:ext cx="4401374" cy="375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39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213674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49381"/>
            <a:ext cx="8645236" cy="6483928"/>
          </a:xfrm>
        </p:spPr>
      </p:pic>
    </p:spTree>
    <p:extLst>
      <p:ext uri="{BB962C8B-B14F-4D97-AF65-F5344CB8AC3E}">
        <p14:creationId xmlns:p14="http://schemas.microsoft.com/office/powerpoint/2010/main" val="102737981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</TotalTime>
  <Words>140</Words>
  <Application>Microsoft Office PowerPoint</Application>
  <PresentationFormat>Широкоэкранный</PresentationFormat>
  <Paragraphs>12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Легкий дым</vt:lpstr>
      <vt:lpstr>Презентация PowerPoint</vt:lpstr>
      <vt:lpstr>Сегодня мы с вами изучим:</vt:lpstr>
      <vt:lpstr>Презентация PowerPoint</vt:lpstr>
      <vt:lpstr>Презентация PowerPoint</vt:lpstr>
      <vt:lpstr>Презентация PowerPoint</vt:lpstr>
      <vt:lpstr>Презентация PowerPoint</vt:lpstr>
      <vt:lpstr>Хвощевидные</vt:lpstr>
      <vt:lpstr>Презентация PowerPoint</vt:lpstr>
      <vt:lpstr>Презентация PowerPoint</vt:lpstr>
      <vt:lpstr>Презентация PowerPoint</vt:lpstr>
      <vt:lpstr>Презентация PowerPoint</vt:lpstr>
      <vt:lpstr>ДВА ПУТИ, ДВЕ ДОРОГИ </vt:lpstr>
      <vt:lpstr>ИНТЕРЕСНЫЕ ФАКТЫ</vt:lpstr>
      <vt:lpstr>- Доделать схемы в тетради; - Знать строение и цикл развития хвощей и плаунов.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Shief</dc:creator>
  <cp:lastModifiedBy>Shief</cp:lastModifiedBy>
  <cp:revision>7</cp:revision>
  <dcterms:created xsi:type="dcterms:W3CDTF">2021-02-16T17:29:35Z</dcterms:created>
  <dcterms:modified xsi:type="dcterms:W3CDTF">2021-02-21T14:03:24Z</dcterms:modified>
</cp:coreProperties>
</file>